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27" autoAdjust="0"/>
    <p:restoredTop sz="86323" autoAdjust="0"/>
  </p:normalViewPr>
  <p:slideViewPr>
    <p:cSldViewPr snapToGrid="0">
      <p:cViewPr varScale="1">
        <p:scale>
          <a:sx n="71" d="100"/>
          <a:sy n="71" d="100"/>
        </p:scale>
        <p:origin x="55" y="1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55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695325" y="788780"/>
            <a:ext cx="10734675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Vreemde valuta</a:t>
            </a:r>
            <a:endParaRPr lang="nl-NL" sz="4000" b="1" dirty="0">
              <a:solidFill>
                <a:srgbClr val="004DCD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Valuta uit een land buiten de eurozone.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Nodig bij handel met landen buiten de eurozone en vakanties en dergelijke landen.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6894DE8-B8CC-4E91-B04C-6CD83EE527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584" y="4057851"/>
            <a:ext cx="10292516" cy="18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1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695325" y="788780"/>
            <a:ext cx="1073467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Notering volgens ISO-code</a:t>
            </a:r>
            <a:endParaRPr lang="nl-NL" sz="4000" b="1" dirty="0">
              <a:solidFill>
                <a:srgbClr val="004DCD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r>
              <a:rPr lang="nl-NL" sz="4000" dirty="0"/>
              <a:t>Bij Aankoop staat de koers bij aankoop van de bank. </a:t>
            </a:r>
          </a:p>
          <a:p>
            <a:r>
              <a:rPr lang="nl-NL" sz="4000" dirty="0"/>
              <a:t>Bij Verkoop staat de koers bij verkoop aan de bank.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0EAB38A-8929-41B9-998E-E8045FDD76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0" y="1525908"/>
            <a:ext cx="7581900" cy="155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3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53DEF2-DF3F-448B-8EED-3D6ABED88ED8}"/>
</file>

<file path=customXml/itemProps2.xml><?xml version="1.0" encoding="utf-8"?>
<ds:datastoreItem xmlns:ds="http://schemas.openxmlformats.org/officeDocument/2006/customXml" ds:itemID="{0E288139-2979-4253-AAE4-BBAD0E696766}"/>
</file>

<file path=customXml/itemProps3.xml><?xml version="1.0" encoding="utf-8"?>
<ds:datastoreItem xmlns:ds="http://schemas.openxmlformats.org/officeDocument/2006/customXml" ds:itemID="{2C252E99-5E00-4F78-B417-1A67B3F88277}"/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51</Words>
  <Application>Microsoft Office PowerPoint</Application>
  <PresentationFormat>Breedbeeld</PresentationFormat>
  <Paragraphs>10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45</cp:revision>
  <dcterms:created xsi:type="dcterms:W3CDTF">2014-08-25T22:47:39Z</dcterms:created>
  <dcterms:modified xsi:type="dcterms:W3CDTF">2018-08-14T17:42:36Z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