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2" r:id="rId2"/>
    <p:sldId id="283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027" autoAdjust="0"/>
    <p:restoredTop sz="86323" autoAdjust="0"/>
  </p:normalViewPr>
  <p:slideViewPr>
    <p:cSldViewPr snapToGrid="0">
      <p:cViewPr varScale="1">
        <p:scale>
          <a:sx n="71" d="100"/>
          <a:sy n="71" d="100"/>
        </p:scale>
        <p:origin x="55" y="19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9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195B6-0CAC-4845-8271-99AF3C1260DA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621B0-E2FA-4CE8-90BB-5E4C3890B0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376643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BBC55-82E0-43BD-A8C0-56B88378F0C4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22763-3833-4310-8A3B-44E9FEAEAA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898650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1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2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8553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994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762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401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323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5233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849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79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617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6551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541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559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441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695325" y="788780"/>
            <a:ext cx="10734675" cy="3590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Vreemde valuta</a:t>
            </a:r>
            <a:endParaRPr lang="nl-NL" sz="4000" b="1" dirty="0">
              <a:solidFill>
                <a:srgbClr val="004DCD"/>
              </a:solidFill>
              <a:latin typeface="Univers-Bold"/>
              <a:ea typeface="Calibri"/>
              <a:cs typeface="Univers-Bold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Valuta uit een land buiten de eurozone.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Nodig bij handel met landen buiten de eurozone en vakanties en dergelijke landen.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46894DE8-B8CC-4E91-B04C-6CD83EE527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4584" y="4057851"/>
            <a:ext cx="10292516" cy="1874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11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695325" y="788780"/>
            <a:ext cx="10734675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Notering volgens ISO-code</a:t>
            </a:r>
            <a:endParaRPr lang="nl-NL" sz="4000" b="1" dirty="0">
              <a:solidFill>
                <a:srgbClr val="004DCD"/>
              </a:solidFill>
              <a:latin typeface="Univers-Bold"/>
              <a:ea typeface="Calibri"/>
              <a:cs typeface="Univers-Bold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Univers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Times New Roman"/>
            </a:endParaRPr>
          </a:p>
          <a:p>
            <a:r>
              <a:rPr lang="nl-NL" sz="4000" dirty="0"/>
              <a:t>Bij Aankoop staat de koers bij aankoop van de bank. </a:t>
            </a:r>
          </a:p>
          <a:p>
            <a:r>
              <a:rPr lang="nl-NL" sz="4000" dirty="0"/>
              <a:t>Bij Verkoop staat de koers bij verkoop aan de bank.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0EAB38A-8929-41B9-998E-E8045FDD76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650" y="1525908"/>
            <a:ext cx="7581900" cy="1550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37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14274DCB2BB54AA83C54D03A065558" ma:contentTypeVersion="" ma:contentTypeDescription="Een nieuw document maken." ma:contentTypeScope="" ma:versionID="e4c1680e23778b5f4b4d23c23de179b9">
  <xsd:schema xmlns:xsd="http://www.w3.org/2001/XMLSchema" xmlns:xs="http://www.w3.org/2001/XMLSchema" xmlns:p="http://schemas.microsoft.com/office/2006/metadata/properties" xmlns:ns2="c76c6cae-abb4-4a06-bc8f-18f813001c24" xmlns:ns3="37a32fcf-6030-4bba-9360-2912b9a14f06" xmlns:ns4="d26e5506-11bb-4226-8e79-b11ca7fbbaef" targetNamespace="http://schemas.microsoft.com/office/2006/metadata/properties" ma:root="true" ma:fieldsID="e7ebbaa887729f8b4457294fed21ed1f" ns2:_="" ns3:_="" ns4:_="">
    <xsd:import namespace="c76c6cae-abb4-4a06-bc8f-18f813001c24"/>
    <xsd:import namespace="37a32fcf-6030-4bba-9360-2912b9a14f06"/>
    <xsd:import namespace="d26e5506-11bb-4226-8e79-b11ca7fbbae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4:SharedWithDetails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c6cae-abb4-4a06-bc8f-18f813001c2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int-hash delen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a32fcf-6030-4bba-9360-2912b9a14f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6e5506-11bb-4226-8e79-b11ca7fbbaef" elementFormDefault="qualified">
    <xsd:import namespace="http://schemas.microsoft.com/office/2006/documentManagement/types"/>
    <xsd:import namespace="http://schemas.microsoft.com/office/infopath/2007/PartnerControls"/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53DEF2-DF3F-448B-8EED-3D6ABED88ED8}"/>
</file>

<file path=customXml/itemProps2.xml><?xml version="1.0" encoding="utf-8"?>
<ds:datastoreItem xmlns:ds="http://schemas.openxmlformats.org/officeDocument/2006/customXml" ds:itemID="{0E288139-2979-4253-AAE4-BBAD0E696766}"/>
</file>

<file path=customXml/itemProps3.xml><?xml version="1.0" encoding="utf-8"?>
<ds:datastoreItem xmlns:ds="http://schemas.openxmlformats.org/officeDocument/2006/customXml" ds:itemID="{2C252E99-5E00-4F78-B417-1A67B3F88277}"/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51</Words>
  <Application>Microsoft Office PowerPoint</Application>
  <PresentationFormat>Breedbeeld</PresentationFormat>
  <Paragraphs>10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8" baseType="lpstr">
      <vt:lpstr>Arial</vt:lpstr>
      <vt:lpstr>Calibri</vt:lpstr>
      <vt:lpstr>Times New Roman</vt:lpstr>
      <vt:lpstr>Univers</vt:lpstr>
      <vt:lpstr>Univers-Bold</vt:lpstr>
      <vt:lpstr>Kantoorthema</vt:lpstr>
      <vt:lpstr>PowerPoint-presentatie</vt:lpstr>
      <vt:lpstr>PowerPoint-presentatie</vt:lpstr>
    </vt:vector>
  </TitlesOfParts>
  <Company>Van Vlimmeren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Sarina van Vlimmeren</dc:creator>
  <cp:lastModifiedBy>Sarina van Vlimmeren</cp:lastModifiedBy>
  <cp:revision>45</cp:revision>
  <dcterms:created xsi:type="dcterms:W3CDTF">2014-08-25T22:47:39Z</dcterms:created>
  <dcterms:modified xsi:type="dcterms:W3CDTF">2018-08-14T17:42:36Z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0x010100A314274DCB2BB54AA83C54D03A065558</vt:lpwstr>
  </property>
</Properties>
</file>